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Geetha Ush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01T06:00:55.146">
    <p:pos x="6000" y="0"/>
    <p:text>DIGITAL PORTFOLIO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/>
        </p:nvSpPr>
        <p:spPr>
          <a:xfrm>
            <a:off x="3543750" y="1790250"/>
            <a:ext cx="48114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STUDENT NAME:  S.HARIYA NATCHIYAR 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REGISTER NU AND NMID:  2422K1156  AND 6D8BD68C88AC5B08F0A41A434F179D7C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DEPARTMENT:  B.SC (COMPUTER SCIENCE)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COLLEGE: GOVERNMENT ARTS AND SCIENCE COLLEGE       ( CO-ED ), AVINASHI, BHARATHIYAR UNIVERSITY 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2763400" y="330500"/>
            <a:ext cx="4140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Digital Portfolio </a:t>
            </a:r>
            <a:endParaRPr b="1" sz="3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25" name="Google Shape;425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26" name="Google Shape;426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28" name="Google Shape;428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0" name="Google Shape;430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32" name="Google Shape;432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3" name="Google Shape;433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42" name="Google Shape;44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5" name="Google Shape;445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46" name="Google Shape;446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9" name="Google Shape;449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0" name="Google Shape;450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63" name="Google Shape;463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64" name="Google Shape;464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65" name="Google Shape;465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66" name="Google Shape;466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68" name="Google Shape;46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0" name="Google Shape;470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78" name="Google Shape;478;p2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1" name="Google Shape;481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85" name="Google Shape;485;p2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88" name="Google Shape;488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2" name="Google Shape;492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93" name="Google Shape;493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495" name="Google Shape;495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0" name="Google Shape;500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1" name="Google Shape;501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02" name="Google Shape;502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04" name="Google Shape;504;p27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05" name="Google Shape;505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06" name="Google Shape;506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14" name="Google Shape;514;p27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0" name="Google Shape;520;p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1" name="Google Shape;521;p2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23" name="Google Shape;523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1" name="Google Shape;531;p2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38" name="Google Shape;538;p2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39" name="Google Shape;539;p29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0" name="Google Shape;540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1" name="Google Shape;541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44" name="Google Shape;544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45" name="Google Shape;545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1" name="Google Shape;551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52" name="Google Shape;552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53" name="Google Shape;553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54" name="Google Shape;554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7" name="Google Shape;557;p30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58" name="Google Shape;558;p30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64" name="Google Shape;564;p31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5" name="Google Shape;565;p31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6" name="Google Shape;566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67" name="Google Shape;567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0" name="Google Shape;570;p31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1" name="Google Shape;571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73" name="Google Shape;573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77" name="Google Shape;577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8" name="Google Shape;578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79" name="Google Shape;579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1" name="Google Shape;581;p31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2" name="Google Shape;582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83" name="Google Shape;583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89" name="Google Shape;589;p31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595" name="Google Shape;595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96" name="Google Shape;596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598" name="Google Shape;598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1" name="Google Shape;601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08" name="Google Shape;608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9" name="Google Shape;609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0" name="Google Shape;610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1" name="Google Shape;611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14" name="Google Shape;614;p33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1" name="Google Shape;621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22" name="Google Shape;622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23" name="Google Shape;623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24" name="Google Shape;624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28" name="Google Shape;628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9" name="Google Shape;629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0" name="Google Shape;630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32" name="Google Shape;632;p34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38" name="Google Shape;638;p3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9" name="Google Shape;639;p3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0" name="Google Shape;640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1" name="Google Shape;641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47" name="Google Shape;647;p3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0" y="311227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PROJECT  TITLE</a:t>
            </a:r>
            <a:endParaRPr sz="6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2" y="2200351"/>
            <a:ext cx="9144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DIGITAL PORTFOLIO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53" name="Google Shape;653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1" name="Google Shape;671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73" name="Google Shape;673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74" name="Google Shape;674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76" name="Google Shape;676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77" name="Google Shape;677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79" name="Google Shape;679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0" name="Google Shape;680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2" name="Google Shape;682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3" name="Google Shape;683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5" name="Google Shape;685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6" name="Google Shape;686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8" name="Google Shape;688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694" name="Google Shape;694;p3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695" name="Google Shape;695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696" name="Google Shape;696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04" name="Google Shape;704;p3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" name="Google Shape;706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07" name="Google Shape;707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1" name="Google Shape;711;p37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14" name="Google Shape;714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8" name="Google Shape;718;p37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19" name="Google Shape;719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1" name="Google Shape;721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26" name="Google Shape;726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7" name="Google Shape;727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30" name="Google Shape;730;p37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1" name="Google Shape;731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32" name="Google Shape;732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0" name="Google Shape;740;p37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65" name="Google Shape;265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6" name="Google Shape;266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7" name="Google Shape;267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8" name="Google Shape;268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77" name="Google Shape;277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1" name="Google Shape;301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08" name="Google Shape;308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09" name="Google Shape;309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0" name="Google Shape;310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34" name="Google Shape;334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0" name="Google Shape;340;p25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1" name="Google Shape;341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42" name="Google Shape;342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3" name="Google Shape;343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4" name="Google Shape;344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5" name="Google Shape;345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6" name="Google Shape;346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7" name="Google Shape;347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8" name="Google Shape;348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9" name="Google Shape;349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0" name="Google Shape;350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53" name="Google Shape;353;p25"/>
            <p:cNvCxnSpPr>
              <a:stCxn id="354" idx="7"/>
              <a:endCxn id="355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25"/>
            <p:cNvCxnSpPr>
              <a:stCxn id="348" idx="3"/>
              <a:endCxn id="355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" name="Google Shape;362;p25"/>
            <p:cNvCxnSpPr>
              <a:stCxn id="354" idx="3"/>
              <a:endCxn id="363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>
              <a:stCxn id="363" idx="5"/>
              <a:endCxn id="365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63" name="Google Shape;363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68" name="Google Shape;368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69" name="Google Shape;369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0" name="Google Shape;370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1" name="Google Shape;371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2" name="Google Shape;372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3" name="Google Shape;373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4" name="Google Shape;374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5" name="Google Shape;375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6" name="Google Shape;376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7" name="Google Shape;377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0" name="Google Shape;380;p25"/>
              <p:cNvCxnSpPr>
                <a:stCxn id="381" idx="6"/>
                <a:endCxn id="382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3" name="Google Shape;383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5" name="Google Shape;385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25"/>
              <p:cNvCxnSpPr>
                <a:stCxn id="376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25"/>
              <p:cNvCxnSpPr>
                <a:stCxn id="381" idx="3"/>
                <a:endCxn id="390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5"/>
              <p:cNvCxnSpPr>
                <a:stCxn id="390" idx="2"/>
                <a:endCxn id="392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0" name="Google Shape;390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2" name="Google Shape;392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395" name="Google Shape;395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6" name="Google Shape;396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7" name="Google Shape;397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8" name="Google Shape;398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9" name="Google Shape;399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0" name="Google Shape;400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1" name="Google Shape;401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2" name="Google Shape;402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3" name="Google Shape;403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06" name="Google Shape;406;p25"/>
            <p:cNvCxnSpPr>
              <a:stCxn id="407" idx="7"/>
              <a:endCxn id="408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8" name="Google Shape;408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9" name="Google Shape;409;p25"/>
            <p:cNvCxnSpPr>
              <a:stCxn id="410" idx="3"/>
              <a:endCxn id="411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25"/>
            <p:cNvCxnSpPr>
              <a:stCxn id="410" idx="7"/>
              <a:endCxn id="407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07" name="Google Shape;407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